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1" r:id="rId2"/>
    <p:sldId id="260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CCD1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46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55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27/09/2020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28C3527-00C0-CA47-A96B-B8EFD8E16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5" r="3430"/>
          <a:stretch/>
        </p:blipFill>
        <p:spPr>
          <a:xfrm rot="5400000">
            <a:off x="2668273" y="476520"/>
            <a:ext cx="6855454" cy="590750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4654BD-EB3D-6640-B1D4-91D11E11EC5B}"/>
              </a:ext>
            </a:extLst>
          </p:cNvPr>
          <p:cNvSpPr/>
          <p:nvPr/>
        </p:nvSpPr>
        <p:spPr>
          <a:xfrm>
            <a:off x="3465096" y="96252"/>
            <a:ext cx="914400" cy="1094874"/>
          </a:xfrm>
          <a:prstGeom prst="rect">
            <a:avLst/>
          </a:prstGeom>
          <a:solidFill>
            <a:srgbClr val="D6CC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369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A1539D6-C1CC-7149-BF1C-2F6487F277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86" b="15308"/>
          <a:stretch/>
        </p:blipFill>
        <p:spPr>
          <a:xfrm>
            <a:off x="0" y="744965"/>
            <a:ext cx="12191999" cy="53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08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2</Words>
  <Application>Microsoft Macintosh PowerPoint</Application>
  <PresentationFormat>Grand écran</PresentationFormat>
  <Paragraphs>2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19</cp:revision>
  <dcterms:created xsi:type="dcterms:W3CDTF">2020-09-05T12:43:59Z</dcterms:created>
  <dcterms:modified xsi:type="dcterms:W3CDTF">2020-09-27T09:04:52Z</dcterms:modified>
</cp:coreProperties>
</file>